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81C"/>
    <a:srgbClr val="003594"/>
    <a:srgbClr val="0D213F"/>
    <a:srgbClr val="B58500"/>
    <a:srgbClr val="B6A269"/>
    <a:srgbClr val="0D223F"/>
    <a:srgbClr val="BB9B61"/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7025" autoAdjust="0"/>
    <p:restoredTop sz="94660"/>
  </p:normalViewPr>
  <p:slideViewPr>
    <p:cSldViewPr>
      <p:cViewPr varScale="1">
        <p:scale>
          <a:sx n="115" d="100"/>
          <a:sy n="115" d="100"/>
        </p:scale>
        <p:origin x="31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59200" y="6245225"/>
            <a:ext cx="3962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893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59200" y="6245225"/>
            <a:ext cx="3962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55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39"/>
            <a:ext cx="2438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274639"/>
            <a:ext cx="71120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59200" y="6245225"/>
            <a:ext cx="3962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20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59200" y="6245225"/>
            <a:ext cx="3962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44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59200" y="6245225"/>
            <a:ext cx="3962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3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1600201"/>
            <a:ext cx="4775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7200" y="1600201"/>
            <a:ext cx="4775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59200" y="6245225"/>
            <a:ext cx="3962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218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759200" y="6245225"/>
            <a:ext cx="3962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9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59200" y="6245225"/>
            <a:ext cx="3962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26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759200" y="6245225"/>
            <a:ext cx="3962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23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59200" y="6245225"/>
            <a:ext cx="3962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95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59200" y="6245225"/>
            <a:ext cx="3962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37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274638"/>
            <a:ext cx="9753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600201"/>
            <a:ext cx="9753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03200" y="304800"/>
            <a:ext cx="812800" cy="5791200"/>
          </a:xfrm>
          <a:prstGeom prst="rect">
            <a:avLst/>
          </a:prstGeom>
          <a:solidFill>
            <a:srgbClr val="003594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1016000" y="0"/>
            <a:ext cx="812800" cy="5791200"/>
          </a:xfrm>
          <a:prstGeom prst="rect">
            <a:avLst/>
          </a:prstGeom>
          <a:solidFill>
            <a:srgbClr val="FFB81C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433BC8F-9814-ABFF-7BF4-5D1ADC04650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813167" y="5812390"/>
            <a:ext cx="2213040" cy="91447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DAC8495-0B2F-E118-0FE2-57269AB4119E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65793" y="6345918"/>
            <a:ext cx="4121253" cy="4145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1">
  <a:themeElements>
    <a:clrScheme name="BeyondExpectationsWith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yondExpectationsWithLog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yondExpectationsWith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yondExpectationsWithLog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yondExpectationsWithLog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yondExpectationsWithLog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yondExpectationsWithLog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yondExpectationsWithLog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yondExpectationsWithLog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yondExpectationsWithLog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yondExpectationsWithLog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yondExpectationsWithLog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yondExpectationsWithLog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yondExpectationsWithLog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DED082C759BF4286629483A2800C50" ma:contentTypeVersion="18" ma:contentTypeDescription="Create a new document." ma:contentTypeScope="" ma:versionID="668590273be002dbe13f47a7b4782c4c">
  <xsd:schema xmlns:xsd="http://www.w3.org/2001/XMLSchema" xmlns:xs="http://www.w3.org/2001/XMLSchema" xmlns:p="http://schemas.microsoft.com/office/2006/metadata/properties" xmlns:ns2="49eca372-2569-48e5-b78d-741ba07794fb" xmlns:ns3="ebb3ee7a-ffa7-4440-9773-71096311721e" targetNamespace="http://schemas.microsoft.com/office/2006/metadata/properties" ma:root="true" ma:fieldsID="a9b56b9f437c23e24900c86f76866163" ns2:_="" ns3:_="">
    <xsd:import namespace="49eca372-2569-48e5-b78d-741ba07794fb"/>
    <xsd:import namespace="ebb3ee7a-ffa7-4440-9773-7109631172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eca372-2569-48e5-b78d-741ba07794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7b90debd-ee09-4e04-a4c4-812a7ed26de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3ee7a-ffa7-4440-9773-71096311721e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4ff1f105-9d19-428d-95b0-3ed2bba17df1}" ma:internalName="TaxCatchAll" ma:showField="CatchAllData" ma:web="ebb3ee7a-ffa7-4440-9773-71096311721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9eca372-2569-48e5-b78d-741ba07794fb">
      <Terms xmlns="http://schemas.microsoft.com/office/infopath/2007/PartnerControls"/>
    </lcf76f155ced4ddcb4097134ff3c332f>
    <TaxCatchAll xmlns="ebb3ee7a-ffa7-4440-9773-71096311721e" xsi:nil="true"/>
  </documentManagement>
</p:properties>
</file>

<file path=customXml/itemProps1.xml><?xml version="1.0" encoding="utf-8"?>
<ds:datastoreItem xmlns:ds="http://schemas.openxmlformats.org/officeDocument/2006/customXml" ds:itemID="{EED6DAB8-69DC-40AE-933A-47213734E02C}"/>
</file>

<file path=customXml/itemProps2.xml><?xml version="1.0" encoding="utf-8"?>
<ds:datastoreItem xmlns:ds="http://schemas.openxmlformats.org/officeDocument/2006/customXml" ds:itemID="{0C8FFB80-BB2C-49AF-AE91-94F4DD664DDC}"/>
</file>

<file path=customXml/itemProps3.xml><?xml version="1.0" encoding="utf-8"?>
<ds:datastoreItem xmlns:ds="http://schemas.openxmlformats.org/officeDocument/2006/customXml" ds:itemID="{6AC5D39A-8297-462F-BB70-51CFB583A180}"/>
</file>

<file path=docProps/app.xml><?xml version="1.0" encoding="utf-8"?>
<Properties xmlns="http://schemas.openxmlformats.org/officeDocument/2006/extended-properties" xmlns:vt="http://schemas.openxmlformats.org/officeDocument/2006/docPropsVTypes">
  <Template>PowerPointDesign1</Template>
  <TotalTime>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Template1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Cercone, Pat Frantz</dc:creator>
  <cp:lastModifiedBy>Cercone, Pat Frantz</cp:lastModifiedBy>
  <cp:revision>10</cp:revision>
  <dcterms:created xsi:type="dcterms:W3CDTF">2018-05-03T17:00:51Z</dcterms:created>
  <dcterms:modified xsi:type="dcterms:W3CDTF">2024-01-31T16:06:58Z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0x010100D3DED082C759BF4286629483A2800C50</vt:lpwstr>
  </property>
</Properties>
</file>